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03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77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37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84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9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22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0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8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3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C342-3785-6248-B58C-0592F96655C2}" type="datetimeFigureOut">
              <a:rPr kumimoji="1" lang="ja-JP" altLang="en-US" smtClean="0"/>
              <a:t>2014/09/01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4ADE-C75A-814B-A843-8B18F0C25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9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KC4601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01" y="1019232"/>
            <a:ext cx="3883676" cy="2912757"/>
          </a:xfrm>
          <a:prstGeom prst="rect">
            <a:avLst/>
          </a:prstGeom>
        </p:spPr>
      </p:pic>
      <p:pic>
        <p:nvPicPr>
          <p:cNvPr id="8" name="図 7" descr="KC4601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3" y="5472432"/>
            <a:ext cx="3977749" cy="298331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036864" y="886245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１年ごとに交換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2" name="直線矢印コネクタ 11"/>
          <p:cNvCxnSpPr>
            <a:stCxn id="10" idx="0"/>
          </p:cNvCxnSpPr>
          <p:nvPr/>
        </p:nvCxnSpPr>
        <p:spPr>
          <a:xfrm flipV="1">
            <a:off x="3757574" y="7706380"/>
            <a:ext cx="128626" cy="1156077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05142" y="4328556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プロガードカートリッジ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半年ごとに交換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6" name="直線矢印コネクタ 15"/>
          <p:cNvCxnSpPr>
            <a:stCxn id="15" idx="0"/>
          </p:cNvCxnSpPr>
          <p:nvPr/>
        </p:nvCxnSpPr>
        <p:spPr>
          <a:xfrm flipH="1" flipV="1">
            <a:off x="4826000" y="3159780"/>
            <a:ext cx="558925" cy="1168776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54132" y="4214634"/>
            <a:ext cx="176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RO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膜（逆浸透膜）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２年ごとに交換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9" name="直線矢印コネクタ 18"/>
          <p:cNvCxnSpPr>
            <a:stCxn id="18" idx="0"/>
          </p:cNvCxnSpPr>
          <p:nvPr/>
        </p:nvCxnSpPr>
        <p:spPr>
          <a:xfrm flipV="1">
            <a:off x="3335049" y="3159780"/>
            <a:ext cx="917729" cy="1054854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63598" y="8647014"/>
            <a:ext cx="2069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イオン量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 ~18 MΩ cm</a:t>
            </a: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有機物量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 &lt; 20 ppb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13291" y="399911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ELIX 10 &amp; </a:t>
            </a:r>
            <a:r>
              <a:rPr kumimoji="1" lang="en-US" altLang="ja-JP" dirty="0" err="1" smtClean="0">
                <a:latin typeface="メイリオ"/>
                <a:ea typeface="メイリオ"/>
                <a:cs typeface="メイリオ"/>
              </a:rPr>
              <a:t>MilliQ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-Academic A10 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の使い方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3251200" y="7556500"/>
            <a:ext cx="506374" cy="1305957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960444" y="4851776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つまみが折れ易いので注意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33" name="直線矢印コネクタ 32"/>
          <p:cNvCxnSpPr>
            <a:stCxn id="31" idx="2"/>
          </p:cNvCxnSpPr>
          <p:nvPr/>
        </p:nvCxnSpPr>
        <p:spPr>
          <a:xfrm>
            <a:off x="2129995" y="5159553"/>
            <a:ext cx="740205" cy="682447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78329" y="2385834"/>
            <a:ext cx="1612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メイリオ"/>
                <a:ea typeface="メイリオ"/>
                <a:cs typeface="メイリオ"/>
              </a:rPr>
              <a:t>60 L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入る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毎日</a:t>
            </a:r>
            <a:r>
              <a:rPr kumimoji="1" lang="en-US" altLang="ja-JP" sz="1400" dirty="0" smtClean="0">
                <a:latin typeface="メイリオ"/>
                <a:ea typeface="メイリオ"/>
                <a:cs typeface="メイリオ"/>
              </a:rPr>
              <a:t> 30% </a:t>
            </a:r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ほどは</a:t>
            </a:r>
            <a:endParaRPr kumimoji="1"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使った方がよい。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38" name="直線矢印コネクタ 37"/>
          <p:cNvCxnSpPr>
            <a:stCxn id="37" idx="3"/>
          </p:cNvCxnSpPr>
          <p:nvPr/>
        </p:nvCxnSpPr>
        <p:spPr>
          <a:xfrm flipV="1">
            <a:off x="1891045" y="2385836"/>
            <a:ext cx="1408501" cy="36933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63880" y="603719"/>
            <a:ext cx="3863614" cy="56731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94961" y="6412491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実験室の</a:t>
            </a:r>
            <a:r>
              <a:rPr kumimoji="1" lang="en-US" altLang="ja-JP" sz="1400" dirty="0" smtClean="0">
                <a:latin typeface="メイリオ"/>
                <a:ea typeface="メイリオ"/>
                <a:cs typeface="メイリオ"/>
              </a:rPr>
              <a:t> RO </a:t>
            </a:r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水道管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" name="直線矢印コネクタ 3"/>
          <p:cNvCxnSpPr>
            <a:stCxn id="3" idx="0"/>
          </p:cNvCxnSpPr>
          <p:nvPr/>
        </p:nvCxnSpPr>
        <p:spPr>
          <a:xfrm flipV="1">
            <a:off x="1908032" y="3898900"/>
            <a:ext cx="1152668" cy="2513591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369861" y="6564891"/>
            <a:ext cx="2769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タンクに入っている</a:t>
            </a:r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水</a:t>
            </a:r>
            <a:endParaRPr kumimoji="1"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これでも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 RO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水よりきれい。</a:t>
            </a:r>
            <a:endParaRPr kumimoji="1"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NMR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には可、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MS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には不可）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8" name="直線矢印コネクタ 7"/>
          <p:cNvCxnSpPr>
            <a:stCxn id="7" idx="0"/>
          </p:cNvCxnSpPr>
          <p:nvPr/>
        </p:nvCxnSpPr>
        <p:spPr>
          <a:xfrm flipH="1" flipV="1">
            <a:off x="4737101" y="3797301"/>
            <a:ext cx="17702" cy="276759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567549" y="90207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下部の鉄砲から出る水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1" name="直線矢印コネクタ 10"/>
          <p:cNvCxnSpPr>
            <a:stCxn id="10" idx="2"/>
          </p:cNvCxnSpPr>
          <p:nvPr/>
        </p:nvCxnSpPr>
        <p:spPr>
          <a:xfrm>
            <a:off x="4557564" y="1209853"/>
            <a:ext cx="662136" cy="1114247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411764" y="9385677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/>
                <a:ea typeface="メイリオ"/>
                <a:cs typeface="メイリオ"/>
              </a:rPr>
              <a:t>140901 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池上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8399" y="7771288"/>
            <a:ext cx="27109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履歴</a:t>
            </a:r>
            <a:endParaRPr kumimoji="1"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endParaRPr lang="en-US" altLang="ja-JP" sz="1400" dirty="0">
              <a:latin typeface="メイリオ"/>
              <a:ea typeface="メイリオ"/>
              <a:cs typeface="メイリオ"/>
            </a:endParaRPr>
          </a:p>
          <a:p>
            <a:r>
              <a:rPr kumimoji="1" lang="en-US" altLang="ja-JP" sz="1400" dirty="0" smtClean="0">
                <a:latin typeface="メイリオ"/>
                <a:ea typeface="メイリオ"/>
                <a:cs typeface="メイリオ"/>
              </a:rPr>
              <a:t>　</a:t>
            </a:r>
            <a:r>
              <a:rPr kumimoji="1" lang="en-US" altLang="ja-JP" sz="1400" dirty="0" smtClean="0">
                <a:latin typeface="メイリオ"/>
                <a:ea typeface="メイリオ"/>
                <a:cs typeface="メイリオ"/>
              </a:rPr>
              <a:t>140828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一式修理および交換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3392" y="5267813"/>
            <a:ext cx="4853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メルク株式会社</a:t>
            </a:r>
            <a:r>
              <a:rPr kumimoji="1" lang="en-US" altLang="ja-JP" sz="12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ラボラトリーウォーター事業部のカタログより</a:t>
            </a:r>
            <a:r>
              <a:rPr kumimoji="1" lang="en-US" altLang="ja-JP" sz="1200" dirty="0" smtClean="0">
                <a:latin typeface="メイリオ"/>
                <a:ea typeface="メイリオ"/>
                <a:cs typeface="メイリオ"/>
              </a:rPr>
              <a:t> ↑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11507215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</Words>
  <Application>Microsoft Macintosh PowerPoint</Application>
  <PresentationFormat>A4 210x297 mm</PresentationFormat>
  <Paragraphs>22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ホワイト</vt:lpstr>
      <vt:lpstr>PowerPoint プレゼンテーション</vt:lpstr>
      <vt:lpstr>PowerPoint プレゼンテーション</vt:lpstr>
    </vt:vector>
  </TitlesOfParts>
  <Company>横浜市立大学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池上 貴久</dc:creator>
  <cp:lastModifiedBy>池上 貴久</cp:lastModifiedBy>
  <cp:revision>6</cp:revision>
  <cp:lastPrinted>2014-09-01T00:57:09Z</cp:lastPrinted>
  <dcterms:created xsi:type="dcterms:W3CDTF">2014-08-28T09:42:39Z</dcterms:created>
  <dcterms:modified xsi:type="dcterms:W3CDTF">2014-09-01T00:59:45Z</dcterms:modified>
</cp:coreProperties>
</file>